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0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60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Bin Cui</a:t>
            </a:r>
          </a:p>
          <a:p>
            <a:r>
              <a:rPr lang="de-DE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12. April 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Bin Cui</cp:lastModifiedBy>
  <cp:revision>199</cp:revision>
  <dcterms:created xsi:type="dcterms:W3CDTF">2021-04-29T18:58:34Z</dcterms:created>
  <dcterms:modified xsi:type="dcterms:W3CDTF">2022-04-12T12:34:54Z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